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45AEB-E52C-4776-8E76-B9387DA52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FFEE1D-E93E-4F00-A619-B65E1A01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5964-CC16-41CA-8C73-E6AB2E73564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AD0D5-0DC6-4A64-B48B-C11ABC71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9BCEA-A7E8-4EB9-A3D1-1AFA8EB3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F83C-7441-46B6-846A-331E3123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3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E051F-B55C-4683-BDC6-024C80A7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ECE9-AB9F-40EE-845F-C97DE41D1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B4D1D-DF89-4257-A9A1-989BBFC2C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25964-CC16-41CA-8C73-E6AB2E73564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E8FB2-639F-4EFB-8378-7E5E163DD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3614-3A45-4431-8769-904A51A7E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BF83C-7441-46B6-846A-331E3123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8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A0C097-CA45-4916-8F5B-C0FE9DEA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st Another Hand" panose="02000506000000020003" pitchFamily="2" charset="0"/>
              </a:rPr>
              <a:t>Operant Conditioning</a:t>
            </a:r>
            <a:endParaRPr lang="en-US" sz="1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st Another Hand" panose="0200050600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8CBFA-0445-47E2-8CED-62CD3F19E3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6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64F5B6-2808-481C-A9EF-CB519DBF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600">
                <a:latin typeface="Just Another Hand" panose="02000506000000020003" pitchFamily="2" charset="0"/>
              </a:rPr>
              <a:t>Ratio </a:t>
            </a:r>
            <a:endParaRPr lang="en-US" sz="16600" dirty="0">
              <a:latin typeface="Just Another Hand" panose="0200050600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41DBD-139A-418E-83DA-140802DF54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6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40BB20-23A0-4DA2-9B4C-116D3C3E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600">
                <a:latin typeface="Just Another Hand" panose="02000506000000020003" pitchFamily="2" charset="0"/>
              </a:rPr>
              <a:t>Interval </a:t>
            </a:r>
            <a:endParaRPr lang="en-US" sz="16600" dirty="0">
              <a:latin typeface="Just Another Hand" panose="0200050600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A1D05-4DDE-4FC2-94E8-15D1F15D96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11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B251CF-9952-4ECC-A863-D6DC1B61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600">
                <a:latin typeface="Just Another Hand" panose="02000506000000020003" pitchFamily="2" charset="0"/>
              </a:rPr>
              <a:t>Fixed </a:t>
            </a:r>
            <a:endParaRPr lang="en-US" sz="16600" dirty="0">
              <a:latin typeface="Just Another Hand" panose="0200050600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289F2-3276-47A5-BF3A-4657A257D3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6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FDE554-3DCF-46A3-A11C-AAEB50768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600">
                <a:latin typeface="Just Another Hand" panose="02000506000000020003" pitchFamily="2" charset="0"/>
              </a:rPr>
              <a:t>Variable </a:t>
            </a:r>
            <a:endParaRPr lang="en-US" sz="16600" dirty="0">
              <a:latin typeface="Just Another Hand" panose="0200050600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972842-9998-45DE-B3A9-CFF9DB232D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7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81B2EB-F655-4530-A261-28FA424B5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600" u="sng">
                <a:latin typeface="Just Another Hand" panose="02000506000000020003" pitchFamily="2" charset="0"/>
              </a:rPr>
              <a:t>A</a:t>
            </a:r>
            <a:r>
              <a:rPr lang="en-US" sz="16600">
                <a:latin typeface="Just Another Hand" panose="02000506000000020003" pitchFamily="2" charset="0"/>
              </a:rPr>
              <a:t>ntecedent</a:t>
            </a:r>
            <a:br>
              <a:rPr lang="en-US" sz="16600">
                <a:latin typeface="Just Another Hand" panose="02000506000000020003" pitchFamily="2" charset="0"/>
              </a:rPr>
            </a:br>
            <a:r>
              <a:rPr lang="en-US" sz="16600" u="sng">
                <a:latin typeface="Just Another Hand" panose="02000506000000020003" pitchFamily="2" charset="0"/>
              </a:rPr>
              <a:t>B</a:t>
            </a:r>
            <a:r>
              <a:rPr lang="en-US" sz="16600">
                <a:latin typeface="Just Another Hand" panose="02000506000000020003" pitchFamily="2" charset="0"/>
              </a:rPr>
              <a:t>ehavior</a:t>
            </a:r>
            <a:br>
              <a:rPr lang="en-US" sz="16600">
                <a:latin typeface="Just Another Hand" panose="02000506000000020003" pitchFamily="2" charset="0"/>
              </a:rPr>
            </a:br>
            <a:r>
              <a:rPr lang="en-US" sz="16600" u="sng">
                <a:latin typeface="Just Another Hand" panose="02000506000000020003" pitchFamily="2" charset="0"/>
              </a:rPr>
              <a:t>C</a:t>
            </a:r>
            <a:r>
              <a:rPr lang="en-US" sz="16600">
                <a:latin typeface="Just Another Hand" panose="02000506000000020003" pitchFamily="2" charset="0"/>
              </a:rPr>
              <a:t>onsequence</a:t>
            </a:r>
            <a:endParaRPr lang="en-US" sz="16600" dirty="0">
              <a:latin typeface="Just Another Hand" panose="0200050600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407B7-33A9-4733-9063-67F68FE607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5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2F95F3-E3F1-4229-825C-8B719E37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600">
                <a:latin typeface="Just Another Hand" panose="02000506000000020003" pitchFamily="2" charset="0"/>
              </a:rPr>
              <a:t>Reinforcement</a:t>
            </a:r>
            <a:endParaRPr lang="en-US" sz="16600" dirty="0">
              <a:latin typeface="Just Another Hand" panose="0200050600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2DED2-8BFE-4C53-BA36-74A27B3625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2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D5A783-4DA5-4AB7-8D9A-050A5534A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600">
                <a:latin typeface="Just Another Hand" panose="02000506000000020003" pitchFamily="2" charset="0"/>
              </a:rPr>
              <a:t>Punishment</a:t>
            </a:r>
            <a:endParaRPr lang="en-US" sz="16600" dirty="0">
              <a:latin typeface="Just Another Hand" panose="0200050600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C36D03-0899-43C8-8E30-A8F8FC1DE9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3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66605A-8BDA-4442-B843-BA68F1736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600">
                <a:latin typeface="Just Another Hand" panose="02000506000000020003" pitchFamily="2" charset="0"/>
              </a:rPr>
              <a:t>Positive </a:t>
            </a:r>
            <a:endParaRPr lang="en-US" sz="16600" dirty="0">
              <a:latin typeface="Just Another Hand" panose="0200050600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B3CC56-8220-4F22-8560-9A4C771722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0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E83F94-5B85-4236-8A52-70C3495E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600">
                <a:latin typeface="Just Another Hand" panose="02000506000000020003" pitchFamily="2" charset="0"/>
              </a:rPr>
              <a:t>Negative </a:t>
            </a:r>
            <a:endParaRPr lang="en-US" sz="16600" dirty="0">
              <a:latin typeface="Just Another Hand" panose="0200050600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E2AC1-DF4B-496B-B0E1-EEA1944436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0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32ECE1-9570-4769-973F-15AA7DB5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600">
                <a:latin typeface="Just Another Hand" panose="02000506000000020003" pitchFamily="2" charset="0"/>
              </a:rPr>
              <a:t>Shaping </a:t>
            </a:r>
            <a:endParaRPr lang="en-US" sz="16600" dirty="0">
              <a:latin typeface="Just Another Hand" panose="0200050600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B8FF0-5614-4577-9523-424EACCAF4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7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B8443A-0A30-4553-B3EA-2B06541C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600">
                <a:latin typeface="Just Another Hand" panose="02000506000000020003" pitchFamily="2" charset="0"/>
              </a:rPr>
              <a:t>Continuous </a:t>
            </a:r>
            <a:endParaRPr lang="en-US" sz="16600" dirty="0">
              <a:latin typeface="Just Another Hand" panose="0200050600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0BCC8-A146-4418-8455-D880FF86E0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6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C5F8D6-A27D-4107-9285-83CD7196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600">
                <a:latin typeface="Just Another Hand" panose="02000506000000020003" pitchFamily="2" charset="0"/>
              </a:rPr>
              <a:t>Intermittent </a:t>
            </a:r>
            <a:endParaRPr lang="en-US" sz="16600" dirty="0">
              <a:latin typeface="Just Another Hand" panose="0200050600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10864-E9DD-4C82-B9B7-3E81173FF0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33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Just Another Hand</vt:lpstr>
      <vt:lpstr>Office Theme</vt:lpstr>
      <vt:lpstr>Operant Conditioning</vt:lpstr>
      <vt:lpstr>Antecedent Behavior Consequence</vt:lpstr>
      <vt:lpstr>Reinforcement</vt:lpstr>
      <vt:lpstr>Punishment</vt:lpstr>
      <vt:lpstr>Positive </vt:lpstr>
      <vt:lpstr>Negative </vt:lpstr>
      <vt:lpstr>Shaping </vt:lpstr>
      <vt:lpstr>Continuous </vt:lpstr>
      <vt:lpstr>Intermittent </vt:lpstr>
      <vt:lpstr>Ratio </vt:lpstr>
      <vt:lpstr>Interval </vt:lpstr>
      <vt:lpstr>Fixed </vt:lpstr>
      <vt:lpstr>Variable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Operant Conditioning</dc:title>
  <dc:creator>Tom Limoges</dc:creator>
  <cp:lastModifiedBy>Tom Limoges</cp:lastModifiedBy>
  <cp:revision>1</cp:revision>
  <dcterms:created xsi:type="dcterms:W3CDTF">2018-12-30T19:59:59Z</dcterms:created>
  <dcterms:modified xsi:type="dcterms:W3CDTF">2018-12-30T19:59:59Z</dcterms:modified>
</cp:coreProperties>
</file>